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9D721E7-B279-407B-80FE-9EE40A9E80FC}" v="1178" dt="2021-11-29T20:38:43.094"/>
    <p1510:client id="{FED2A2F4-5BEA-4C19-B3AC-3A6E7324B78B}" v="123" dt="2021-11-29T20:31:52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316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992067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09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3200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55856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29017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4084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40206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769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538832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Textmasterformat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098887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B3054-B75A-4BD7-8B3E-8DC0F614FAF3}" type="datetimeFigureOut">
              <a:rPr lang="de-DE" smtClean="0"/>
              <a:t>29.11.2021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006FE-6571-4354-8775-F8708372C227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472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Global Planner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749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D7550-72C8-4318-AEF3-21CCCB9244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1. Ansatz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0FC6F1-D096-4B34-A819-08D4C0C69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cs typeface="Calibri"/>
              </a:rPr>
              <a:t>Konvertieren</a:t>
            </a:r>
            <a:r>
              <a:rPr lang="en-US">
                <a:cs typeface="Calibri"/>
              </a:rPr>
              <a:t> der XODR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externenes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Programm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zu</a:t>
            </a:r>
            <a:r>
              <a:rPr lang="en-US">
                <a:cs typeface="Calibri"/>
              </a:rPr>
              <a:t> XML </a:t>
            </a:r>
            <a:r>
              <a:rPr lang="en-US" err="1">
                <a:cs typeface="Calibri"/>
              </a:rPr>
              <a:t>mit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Lanelets</a:t>
            </a:r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Auslesen</a:t>
            </a:r>
            <a:r>
              <a:rPr lang="en-US">
                <a:cs typeface="Calibri"/>
              </a:rPr>
              <a:t> der </a:t>
            </a:r>
            <a:r>
              <a:rPr lang="en-US" err="1">
                <a:cs typeface="Calibri"/>
              </a:rPr>
              <a:t>Lanelets</a:t>
            </a:r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Graphische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Anordnung</a:t>
            </a:r>
            <a:r>
              <a:rPr lang="en-US">
                <a:cs typeface="Calibri"/>
              </a:rPr>
              <a:t> der </a:t>
            </a:r>
            <a:r>
              <a:rPr lang="en-US" err="1">
                <a:cs typeface="Calibri"/>
              </a:rPr>
              <a:t>Lanelets</a:t>
            </a:r>
            <a:r>
              <a:rPr lang="en-US">
                <a:cs typeface="Calibri"/>
              </a:rPr>
              <a:t> (Knoten)</a:t>
            </a:r>
          </a:p>
          <a:p>
            <a:r>
              <a:rPr lang="en-US">
                <a:cs typeface="Calibri"/>
              </a:rPr>
              <a:t>Dijkstra auf den Knoten</a:t>
            </a:r>
          </a:p>
          <a:p>
            <a:r>
              <a:rPr lang="en-US" err="1">
                <a:cs typeface="Calibri"/>
              </a:rPr>
              <a:t>Visualisierung</a:t>
            </a:r>
            <a:r>
              <a:rPr lang="en-US">
                <a:cs typeface="Calibri"/>
              </a:rPr>
              <a:t> des </a:t>
            </a:r>
            <a:r>
              <a:rPr lang="en-US" err="1">
                <a:cs typeface="Calibri"/>
              </a:rPr>
              <a:t>Pfades</a:t>
            </a:r>
            <a:r>
              <a:rPr lang="en-US">
                <a:cs typeface="Calibri"/>
              </a:rPr>
              <a:t> in Carla</a:t>
            </a: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=&gt; Durch die </a:t>
            </a:r>
            <a:r>
              <a:rPr lang="en-US" err="1">
                <a:cs typeface="Calibri"/>
              </a:rPr>
              <a:t>Konvertierung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sind</a:t>
            </a:r>
            <a:r>
              <a:rPr lang="en-US">
                <a:cs typeface="Calibri"/>
              </a:rPr>
              <a:t> Daten </a:t>
            </a:r>
            <a:r>
              <a:rPr lang="en-US" err="1">
                <a:cs typeface="Calibri"/>
              </a:rPr>
              <a:t>verloren</a:t>
            </a:r>
            <a:r>
              <a:rPr lang="en-US">
                <a:cs typeface="Calibri"/>
              </a:rPr>
              <a:t> gegangen</a:t>
            </a: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389971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74A0E4-8276-43E9-84B5-A4602A3C1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Graphische Darstellung der Knoten -Town 1</a:t>
            </a:r>
            <a:endParaRPr lang="de-DE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76BF9EFD-067C-4FF1-9EC4-94FD2E834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9842" y="1782494"/>
            <a:ext cx="8050318" cy="4811413"/>
          </a:xfrm>
        </p:spPr>
      </p:pic>
    </p:spTree>
    <p:extLst>
      <p:ext uri="{BB962C8B-B14F-4D97-AF65-F5344CB8AC3E}">
        <p14:creationId xmlns:p14="http://schemas.microsoft.com/office/powerpoint/2010/main" val="2943858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C97C61-5634-4E1F-A366-FFF6784B5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>
                <a:cs typeface="Calibri Light"/>
              </a:rPr>
              <a:t>Visualisierung des Pfades – Town 1 </a:t>
            </a:r>
            <a:endParaRPr lang="en-US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C207FD09-65D0-4192-93BE-2ADA7DB85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93803" y="1825625"/>
            <a:ext cx="6404394" cy="4351338"/>
          </a:xfr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5ABC78F-C151-44DB-9A07-CBB4110C8BCB}"/>
              </a:ext>
            </a:extLst>
          </p:cNvPr>
          <p:cNvCxnSpPr/>
          <p:nvPr/>
        </p:nvCxnSpPr>
        <p:spPr>
          <a:xfrm flipH="1" flipV="1">
            <a:off x="7921335" y="4786744"/>
            <a:ext cx="1726624" cy="41910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F8FB52D5-7F85-402B-90A7-32A294A6C115}"/>
              </a:ext>
            </a:extLst>
          </p:cNvPr>
          <p:cNvSpPr txBox="1"/>
          <p:nvPr/>
        </p:nvSpPr>
        <p:spPr>
          <a:xfrm>
            <a:off x="9699048" y="5153025"/>
            <a:ext cx="10113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Start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796C8AD-6EE8-41E9-B635-4621EE96BF03}"/>
              </a:ext>
            </a:extLst>
          </p:cNvPr>
          <p:cNvCxnSpPr>
            <a:cxnSpLocks/>
          </p:cNvCxnSpPr>
          <p:nvPr/>
        </p:nvCxnSpPr>
        <p:spPr>
          <a:xfrm flipH="1" flipV="1">
            <a:off x="6120244" y="2080778"/>
            <a:ext cx="3514726" cy="2944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423E304-7DFA-441A-953E-1A90CD1EEE2F}"/>
              </a:ext>
            </a:extLst>
          </p:cNvPr>
          <p:cNvSpPr txBox="1"/>
          <p:nvPr/>
        </p:nvSpPr>
        <p:spPr>
          <a:xfrm>
            <a:off x="9699047" y="1940501"/>
            <a:ext cx="10113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Ende</a:t>
            </a:r>
          </a:p>
        </p:txBody>
      </p:sp>
    </p:spTree>
    <p:extLst>
      <p:ext uri="{BB962C8B-B14F-4D97-AF65-F5344CB8AC3E}">
        <p14:creationId xmlns:p14="http://schemas.microsoft.com/office/powerpoint/2010/main" val="574417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8A0CF-8514-4A7A-A6AA-42EF81669E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2. Ansatz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D2D47B-C33F-439D-9E8A-7081742FC0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cs typeface="Calibri"/>
              </a:rPr>
              <a:t>Direktes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Einlesen</a:t>
            </a:r>
            <a:r>
              <a:rPr lang="en-US">
                <a:cs typeface="Calibri"/>
              </a:rPr>
              <a:t> der XODR</a:t>
            </a:r>
          </a:p>
          <a:p>
            <a:pPr lvl="1"/>
            <a:r>
              <a:rPr lang="en-US" err="1">
                <a:cs typeface="Calibri"/>
              </a:rPr>
              <a:t>Möglichkeit</a:t>
            </a:r>
            <a:r>
              <a:rPr lang="en-US">
                <a:cs typeface="Calibri"/>
              </a:rPr>
              <a:t> des </a:t>
            </a:r>
            <a:r>
              <a:rPr lang="en-US" err="1">
                <a:cs typeface="Calibri"/>
              </a:rPr>
              <a:t>zusätzliches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Speicherns</a:t>
            </a:r>
            <a:r>
              <a:rPr lang="en-US">
                <a:cs typeface="Calibri"/>
              </a:rPr>
              <a:t> von </a:t>
            </a:r>
            <a:r>
              <a:rPr lang="en-US" err="1">
                <a:cs typeface="Calibri"/>
              </a:rPr>
              <a:t>Informationen</a:t>
            </a:r>
            <a:endParaRPr lang="en-US">
              <a:cs typeface="Calibri"/>
            </a:endParaRPr>
          </a:p>
          <a:p>
            <a:pPr lvl="1"/>
            <a:r>
              <a:rPr lang="en-US" err="1">
                <a:cs typeface="Calibri"/>
              </a:rPr>
              <a:t>Einlesen</a:t>
            </a:r>
            <a:r>
              <a:rPr lang="en-US">
                <a:cs typeface="Calibri"/>
              </a:rPr>
              <a:t> der </a:t>
            </a:r>
            <a:r>
              <a:rPr lang="en-US" err="1">
                <a:cs typeface="Calibri"/>
              </a:rPr>
              <a:t>Schildpositionen</a:t>
            </a:r>
          </a:p>
          <a:p>
            <a:r>
              <a:rPr lang="en-US" err="1">
                <a:cs typeface="Calibri"/>
              </a:rPr>
              <a:t>Verknüpfung</a:t>
            </a:r>
            <a:r>
              <a:rPr lang="en-US">
                <a:cs typeface="Calibri"/>
              </a:rPr>
              <a:t> der </a:t>
            </a:r>
            <a:r>
              <a:rPr lang="en-US" err="1">
                <a:cs typeface="Calibri"/>
              </a:rPr>
              <a:t>Straßen</a:t>
            </a:r>
          </a:p>
          <a:p>
            <a:pPr lvl="1"/>
            <a:r>
              <a:rPr lang="en-US" err="1">
                <a:ea typeface="+mn-lt"/>
                <a:cs typeface="+mn-lt"/>
              </a:rPr>
              <a:t>Beachtung</a:t>
            </a:r>
            <a:r>
              <a:rPr lang="en-US">
                <a:ea typeface="+mn-lt"/>
                <a:cs typeface="+mn-lt"/>
              </a:rPr>
              <a:t> der </a:t>
            </a:r>
            <a:r>
              <a:rPr lang="en-US" err="1">
                <a:ea typeface="+mn-lt"/>
                <a:cs typeface="+mn-lt"/>
              </a:rPr>
              <a:t>Fahrtrichtung</a:t>
            </a:r>
            <a:endParaRPr lang="en-US" err="1">
              <a:cs typeface="Calibri"/>
            </a:endParaRPr>
          </a:p>
          <a:p>
            <a:r>
              <a:rPr lang="en-US" err="1">
                <a:cs typeface="Calibri"/>
              </a:rPr>
              <a:t>Gewichtung</a:t>
            </a:r>
            <a:r>
              <a:rPr lang="en-US">
                <a:cs typeface="Calibri"/>
              </a:rPr>
              <a:t> der </a:t>
            </a:r>
            <a:r>
              <a:rPr lang="en-US" err="1">
                <a:cs typeface="Calibri"/>
              </a:rPr>
              <a:t>Straßen</a:t>
            </a:r>
            <a:r>
              <a:rPr lang="en-US">
                <a:cs typeface="Calibri"/>
              </a:rPr>
              <a:t> in </a:t>
            </a:r>
            <a:r>
              <a:rPr lang="en-US" err="1">
                <a:cs typeface="Calibri"/>
              </a:rPr>
              <a:t>Abhängigkeit</a:t>
            </a:r>
            <a:r>
              <a:rPr lang="en-US">
                <a:cs typeface="Calibri"/>
              </a:rPr>
              <a:t> der Straßenlänge</a:t>
            </a: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r>
              <a:rPr lang="en-US">
                <a:cs typeface="Calibri"/>
              </a:rPr>
              <a:t>=&gt; </a:t>
            </a:r>
            <a:r>
              <a:rPr lang="en-US" err="1">
                <a:cs typeface="Calibri"/>
              </a:rPr>
              <a:t>gute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Wegplannung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Dijkstra</a:t>
            </a: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21219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F4D702-9F34-403D-87EF-4BACF7E2B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cs typeface="Calibri Light"/>
              </a:rPr>
              <a:t>Wegplannung</a:t>
            </a:r>
            <a:r>
              <a:rPr lang="de-DE">
                <a:cs typeface="Calibri Light"/>
              </a:rPr>
              <a:t> nach Ansatz 2- Town 1</a:t>
            </a:r>
            <a:endParaRPr lang="de-DE"/>
          </a:p>
        </p:txBody>
      </p:sp>
      <p:pic>
        <p:nvPicPr>
          <p:cNvPr id="7" name="Grafik 7" descr="Ein Bild, das grün enthält.&#10;&#10;Beschreibung automatisch generiert.">
            <a:extLst>
              <a:ext uri="{FF2B5EF4-FFF2-40B4-BE49-F238E27FC236}">
                <a16:creationId xmlns:a16="http://schemas.microsoft.com/office/drawing/2014/main" id="{6107B561-927B-44C1-8AC0-F6385A81A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2283" y="1494946"/>
            <a:ext cx="6924151" cy="466764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90427DF-2E26-4C3E-96C9-5AE392025B08}"/>
              </a:ext>
            </a:extLst>
          </p:cNvPr>
          <p:cNvSpPr txBox="1"/>
          <p:nvPr/>
        </p:nvSpPr>
        <p:spPr>
          <a:xfrm>
            <a:off x="9240116" y="1758661"/>
            <a:ext cx="10113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Start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3125B16-44CF-47BA-8957-E2F0AD92F2AD}"/>
              </a:ext>
            </a:extLst>
          </p:cNvPr>
          <p:cNvSpPr txBox="1"/>
          <p:nvPr/>
        </p:nvSpPr>
        <p:spPr>
          <a:xfrm>
            <a:off x="1239116" y="2295525"/>
            <a:ext cx="10113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Ende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73A72EE9-FB56-4B3A-9E3B-A9C96BDA6B59}"/>
              </a:ext>
            </a:extLst>
          </p:cNvPr>
          <p:cNvCxnSpPr>
            <a:cxnSpLocks/>
          </p:cNvCxnSpPr>
          <p:nvPr/>
        </p:nvCxnSpPr>
        <p:spPr>
          <a:xfrm flipH="1">
            <a:off x="8540460" y="1967345"/>
            <a:ext cx="661556" cy="39831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D79A708-0D23-4F17-9BA6-77C8444E8EC3}"/>
              </a:ext>
            </a:extLst>
          </p:cNvPr>
          <p:cNvCxnSpPr>
            <a:cxnSpLocks/>
          </p:cNvCxnSpPr>
          <p:nvPr/>
        </p:nvCxnSpPr>
        <p:spPr>
          <a:xfrm>
            <a:off x="1859106" y="2560492"/>
            <a:ext cx="966355" cy="25197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2681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32AA5B-4AF2-445C-8399-365C2FAD0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>
                <a:ea typeface="+mj-lt"/>
                <a:cs typeface="+mj-lt"/>
              </a:rPr>
              <a:t>Wegplannung</a:t>
            </a:r>
            <a:r>
              <a:rPr lang="de-DE">
                <a:ea typeface="+mj-lt"/>
                <a:cs typeface="+mj-lt"/>
              </a:rPr>
              <a:t> nach Ansatz 2- Town 3</a:t>
            </a:r>
            <a:endParaRPr lang="en-US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80DC3828-90DD-4FB6-813F-C5D5CD016A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1157" y="1495762"/>
            <a:ext cx="6946403" cy="5098144"/>
          </a:xfrm>
        </p:spPr>
      </p:pic>
    </p:spTree>
    <p:extLst>
      <p:ext uri="{BB962C8B-B14F-4D97-AF65-F5344CB8AC3E}">
        <p14:creationId xmlns:p14="http://schemas.microsoft.com/office/powerpoint/2010/main" val="1619832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F90E3-2E6E-479D-978E-C70FF95CB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Erfolge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E7157-7B4C-4329-8868-0344A8873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>
              <a:ea typeface="+mn-lt"/>
              <a:cs typeface="+mn-lt"/>
            </a:endParaRPr>
          </a:p>
          <a:p>
            <a:r>
              <a:rPr lang="en-US" err="1">
                <a:ea typeface="+mn-lt"/>
                <a:cs typeface="+mn-lt"/>
              </a:rPr>
              <a:t>Eigenständiges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Einlesen</a:t>
            </a:r>
            <a:r>
              <a:rPr lang="en-US">
                <a:ea typeface="+mn-lt"/>
                <a:cs typeface="+mn-lt"/>
              </a:rPr>
              <a:t> der XODR-</a:t>
            </a:r>
            <a:r>
              <a:rPr lang="en-US" err="1">
                <a:ea typeface="+mn-lt"/>
                <a:cs typeface="+mn-lt"/>
              </a:rPr>
              <a:t>Datei</a:t>
            </a:r>
            <a:r>
              <a:rPr lang="en-US">
                <a:ea typeface="+mn-lt"/>
                <a:cs typeface="+mn-lt"/>
              </a:rPr>
              <a:t> </a:t>
            </a:r>
          </a:p>
          <a:p>
            <a:pPr lvl="1"/>
            <a:r>
              <a:rPr lang="en-US">
                <a:ea typeface="+mn-lt"/>
                <a:cs typeface="+mn-lt"/>
              </a:rPr>
              <a:t>Gute </a:t>
            </a:r>
            <a:r>
              <a:rPr lang="en-US" err="1">
                <a:ea typeface="+mn-lt"/>
                <a:cs typeface="+mn-lt"/>
              </a:rPr>
              <a:t>Übertragbarkeit</a:t>
            </a:r>
            <a:r>
              <a:rPr lang="en-US">
                <a:ea typeface="+mn-lt"/>
                <a:cs typeface="+mn-lt"/>
              </a:rPr>
              <a:t> auf </a:t>
            </a:r>
            <a:r>
              <a:rPr lang="en-US" err="1">
                <a:ea typeface="+mn-lt"/>
                <a:cs typeface="+mn-lt"/>
              </a:rPr>
              <a:t>andere</a:t>
            </a:r>
            <a:r>
              <a:rPr lang="en-US">
                <a:ea typeface="+mn-lt"/>
                <a:cs typeface="+mn-lt"/>
              </a:rPr>
              <a:t> Maps</a:t>
            </a:r>
            <a:endParaRPr lang="en-US">
              <a:cs typeface="Calibri"/>
            </a:endParaRPr>
          </a:p>
          <a:p>
            <a:pPr lvl="1"/>
            <a:r>
              <a:rPr lang="en-US">
                <a:ea typeface="+mn-lt"/>
                <a:cs typeface="+mn-lt"/>
              </a:rPr>
              <a:t>Viele </a:t>
            </a:r>
            <a:r>
              <a:rPr lang="en-US" err="1">
                <a:ea typeface="+mn-lt"/>
                <a:cs typeface="+mn-lt"/>
              </a:rPr>
              <a:t>zusäztliche</a:t>
            </a:r>
            <a:r>
              <a:rPr lang="en-US">
                <a:ea typeface="+mn-lt"/>
                <a:cs typeface="+mn-lt"/>
              </a:rPr>
              <a:t> </a:t>
            </a:r>
            <a:r>
              <a:rPr lang="en-US" err="1">
                <a:ea typeface="+mn-lt"/>
                <a:cs typeface="+mn-lt"/>
              </a:rPr>
              <a:t>Informationen</a:t>
            </a:r>
            <a:endParaRPr lang="en-US">
              <a:ea typeface="+mn-lt"/>
              <a:cs typeface="+mn-lt"/>
            </a:endParaRPr>
          </a:p>
          <a:p>
            <a:r>
              <a:rPr lang="en-US">
                <a:cs typeface="Calibri"/>
              </a:rPr>
              <a:t>Dijkstra schnell in der </a:t>
            </a:r>
            <a:r>
              <a:rPr lang="en-US" err="1">
                <a:cs typeface="Calibri"/>
              </a:rPr>
              <a:t>Berechung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Gute </a:t>
            </a:r>
            <a:r>
              <a:rPr lang="en-US" err="1">
                <a:cs typeface="Calibri"/>
              </a:rPr>
              <a:t>Anpassbarkeit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durch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gewichtete</a:t>
            </a:r>
            <a:r>
              <a:rPr lang="en-US">
                <a:cs typeface="Calibri"/>
              </a:rPr>
              <a:t> Kanten</a:t>
            </a:r>
          </a:p>
          <a:p>
            <a:r>
              <a:rPr lang="en-US">
                <a:cs typeface="Calibri"/>
              </a:rPr>
              <a:t>Speichern und Laden der Gewichtung (Reinforcement learning)</a:t>
            </a: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063402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F786B-C0C6-4BFC-AC56-E63BBF401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To-Do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C3527E-3B47-4936-AD3F-571695A77A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>
                <a:cs typeface="Calibri"/>
              </a:rPr>
              <a:t>Aktuelle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Ausgabe</a:t>
            </a:r>
            <a:r>
              <a:rPr lang="en-US">
                <a:cs typeface="Calibri"/>
              </a:rPr>
              <a:t> der </a:t>
            </a:r>
            <a:r>
              <a:rPr lang="en-US" err="1">
                <a:cs typeface="Calibri"/>
              </a:rPr>
              <a:t>Punkte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nur</a:t>
            </a:r>
            <a:r>
              <a:rPr lang="en-US">
                <a:cs typeface="Calibri"/>
              </a:rPr>
              <a:t> in der </a:t>
            </a:r>
            <a:r>
              <a:rPr lang="en-US" err="1">
                <a:cs typeface="Calibri"/>
              </a:rPr>
              <a:t>Straßenmitte</a:t>
            </a:r>
          </a:p>
          <a:p>
            <a:r>
              <a:rPr lang="en-US" err="1">
                <a:cs typeface="Calibri"/>
              </a:rPr>
              <a:t>Ausgabe</a:t>
            </a:r>
            <a:r>
              <a:rPr lang="en-US">
                <a:cs typeface="Calibri"/>
              </a:rPr>
              <a:t> der </a:t>
            </a:r>
            <a:r>
              <a:rPr lang="en-US" err="1">
                <a:cs typeface="Calibri"/>
              </a:rPr>
              <a:t>Punkte</a:t>
            </a:r>
            <a:r>
              <a:rPr lang="en-US">
                <a:cs typeface="Calibri"/>
              </a:rPr>
              <a:t> in der </a:t>
            </a:r>
            <a:r>
              <a:rPr lang="en-US" err="1">
                <a:cs typeface="Calibri"/>
              </a:rPr>
              <a:t>Kurve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nicht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mehr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korekt</a:t>
            </a:r>
            <a:endParaRPr lang="en-US">
              <a:cs typeface="Calibri"/>
            </a:endParaRPr>
          </a:p>
          <a:p>
            <a:pPr lvl="1"/>
            <a:r>
              <a:rPr lang="en-US">
                <a:cs typeface="Calibri"/>
              </a:rPr>
              <a:t>Offset der </a:t>
            </a:r>
            <a:r>
              <a:rPr lang="en-US" err="1">
                <a:cs typeface="Calibri"/>
              </a:rPr>
              <a:t>Straßenabschnitte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beachten</a:t>
            </a:r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Orientierung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vom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Fahrzeug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betrachten</a:t>
            </a:r>
            <a:endParaRPr lang="en-US">
              <a:cs typeface="Calibri"/>
            </a:endParaRPr>
          </a:p>
          <a:p>
            <a:r>
              <a:rPr lang="en-US" err="1">
                <a:cs typeface="Calibri"/>
              </a:rPr>
              <a:t>Wegplannung</a:t>
            </a:r>
            <a:r>
              <a:rPr lang="en-US">
                <a:cs typeface="Calibri"/>
              </a:rPr>
              <a:t> auf Basis von Start- /</a:t>
            </a:r>
            <a:r>
              <a:rPr lang="en-US" err="1">
                <a:cs typeface="Calibri"/>
              </a:rPr>
              <a:t>Endkoordinaten</a:t>
            </a:r>
            <a:endParaRPr lang="en-US">
              <a:cs typeface="Calibri"/>
            </a:endParaRPr>
          </a:p>
          <a:p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pPr marL="0" indent="0">
              <a:buNone/>
            </a:pPr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3582021"/>
      </p:ext>
    </p:extLst>
  </p:cSld>
  <p:clrMapOvr>
    <a:masterClrMapping/>
  </p:clrMapOvr>
</p:sld>
</file>

<file path=ppt/theme/theme1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Larissa</vt:lpstr>
      <vt:lpstr>Global Planner</vt:lpstr>
      <vt:lpstr>1. Ansatz</vt:lpstr>
      <vt:lpstr>Graphische Darstellung der Knoten -Town 1</vt:lpstr>
      <vt:lpstr>Visualisierung des Pfades – Town 1 </vt:lpstr>
      <vt:lpstr>2. Ansatz</vt:lpstr>
      <vt:lpstr>Wegplannung nach Ansatz 2- Town 1</vt:lpstr>
      <vt:lpstr>Wegplannung nach Ansatz 2- Town 3</vt:lpstr>
      <vt:lpstr>Erfolge</vt:lpstr>
      <vt:lpstr>To-Do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/>
  <cp:revision>3</cp:revision>
  <dcterms:created xsi:type="dcterms:W3CDTF">2021-11-29T19:22:15Z</dcterms:created>
  <dcterms:modified xsi:type="dcterms:W3CDTF">2021-11-29T20:48:34Z</dcterms:modified>
</cp:coreProperties>
</file>